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1" r:id="rId4"/>
    <p:sldId id="260" r:id="rId5"/>
    <p:sldId id="277" r:id="rId6"/>
    <p:sldId id="280" r:id="rId7"/>
    <p:sldId id="258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42C"/>
    <a:srgbClr val="93B64E"/>
    <a:srgbClr val="88A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2382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2818180"/>
            <a:ext cx="7772400" cy="2595985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th-TH" sz="4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          คำแนะนำฯ</a:t>
            </a:r>
            <a:br>
              <a:rPr lang="th-TH" sz="4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4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           การใช้อาคารกรมควบคุมมลพิษ</a:t>
            </a:r>
            <a:endParaRPr lang="th-TH" sz="48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อาคารกรมควบคุมมลพิษ</a:t>
            </a:r>
            <a:endParaRPr lang="th-TH" dirty="0"/>
          </a:p>
        </p:txBody>
      </p:sp>
      <p:pic>
        <p:nvPicPr>
          <p:cNvPr id="4" name="Picture 5" descr="ผังอาคาร คพ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187" y="1295400"/>
            <a:ext cx="6523413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965" y="0"/>
            <a:ext cx="8229600" cy="833015"/>
          </a:xfrm>
        </p:spPr>
        <p:txBody>
          <a:bodyPr/>
          <a:lstStyle/>
          <a:p>
            <a:pPr algn="ctr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เส้นทางหนีไฟ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3015"/>
            <a:ext cx="9143999" cy="602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ttp://www.js100.com/uploads/ckeditor/images/instruction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192525"/>
            <a:ext cx="7772400" cy="1527049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th-TH" sz="7200" b="1" i="1" dirty="0" smtClean="0">
                <a:solidFill>
                  <a:schemeClr val="accent6"/>
                </a:solidFill>
                <a:latin typeface="Browallia New" pitchFamily="34" charset="-34"/>
                <a:cs typeface="JasmineUPC" pitchFamily="18" charset="-34"/>
              </a:rPr>
              <a:t>จบการนำเสนอ</a:t>
            </a:r>
            <a:endParaRPr lang="th-TH" sz="7200" b="1" i="1" dirty="0">
              <a:solidFill>
                <a:schemeClr val="accent6"/>
              </a:solidFill>
              <a:latin typeface="Browallia New" pitchFamily="34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4882</TotalTime>
  <Words>14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       คำแนะนำฯ             การใช้อาคารกรมควบคุมมลพิษ</vt:lpstr>
      <vt:lpstr>อาคารกรมควบคุมมลพิษ</vt:lpstr>
      <vt:lpstr>เส้นทางหนีไฟ</vt:lpstr>
      <vt:lpstr>PowerPoint Presentation</vt:lpstr>
      <vt:lpstr>PowerPoint Presentation</vt:lpstr>
      <vt:lpstr>PowerPoint Presentation</vt:lpstr>
      <vt:lpstr>PowerPoint Presentation</vt:lpstr>
      <vt:lpstr>จบการนำเสนอ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Dararat Ruenromsuk</cp:lastModifiedBy>
  <cp:revision>115</cp:revision>
  <dcterms:created xsi:type="dcterms:W3CDTF">2013-08-21T19:17:07Z</dcterms:created>
  <dcterms:modified xsi:type="dcterms:W3CDTF">2019-02-12T04:30:36Z</dcterms:modified>
</cp:coreProperties>
</file>